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73D7C-2758-42FC-BA1A-4BE6EEA8D4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5025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13" y="9725025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D215-6CD6-4815-9E3B-A37C66C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837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1CA5-4063-4DE9-B04C-116A2DAE21B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8100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1200" y="4864100"/>
            <a:ext cx="5683250" cy="4606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5025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5025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3C8B1-97EB-493E-9111-929E7D07C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46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Лепбук Птицы\180003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"/>
          <a:stretch/>
        </p:blipFill>
        <p:spPr bwMode="auto">
          <a:xfrm>
            <a:off x="-4339" y="-30832"/>
            <a:ext cx="9144000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0511" y="153506"/>
            <a:ext cx="7462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униципальное казенное дошкольное образовательное учреждение –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етский сад № 12 г. Татарска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268760"/>
            <a:ext cx="6624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Экологическая акция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«Птичья столовая»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Администратор\Desktop\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427982" cy="29495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733256"/>
            <a:ext cx="37399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Тимченко Наталья Ивановна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подготовительной группы: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Борисов Даниил, 6 лет.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6590" y="6241087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6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Лепбук Птицы\56a0fc261ddd815264d8f4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Фото кармушка Даня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67" y="1124744"/>
            <a:ext cx="3400218" cy="4350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2959" y="548680"/>
            <a:ext cx="612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Птичья столовая «Спеши творить добро»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истратор\Desktop\Фото кармушка Даня\20180215_175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62">
            <a:off x="179905" y="1171451"/>
            <a:ext cx="2548844" cy="453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Фото кармушка Даня\IMG_20180219_1141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7" t="40808" r="36818"/>
          <a:stretch/>
        </p:blipFill>
        <p:spPr bwMode="auto">
          <a:xfrm rot="280302">
            <a:off x="6215460" y="1230163"/>
            <a:ext cx="2765172" cy="4326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playcast.ru/uploads/2017/03/02/2186035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300">
            <a:off x="2791526" y="5243281"/>
            <a:ext cx="3213916" cy="20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Лепбук Птицы\56a0fc261ddd815264d8f4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6100" y="419472"/>
            <a:ext cx="5301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Фотоконкурс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Лучшая кормушка для птиц»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дминистратор\Desktop\Фото кармушка Даня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7" y="1323256"/>
            <a:ext cx="4710817" cy="2649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Фото кармушка Даня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230">
            <a:off x="359658" y="569741"/>
            <a:ext cx="1943963" cy="345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Фото кармушка Даня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36" y="4144776"/>
            <a:ext cx="3649556" cy="205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дминистратор\Desktop\Фото кармушка Даня\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59" y="4056533"/>
            <a:ext cx="3806433" cy="2141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дминистратор\Desktop\Фото кармушка Даня\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84">
            <a:off x="6941156" y="521451"/>
            <a:ext cx="2003347" cy="356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дминистратор\Desktop\Фото кармушка Даня\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48" y="4056533"/>
            <a:ext cx="3203848" cy="2117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8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Лепбук Птицы\56a0fc261ddd815264d8f4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3831"/>
            <a:ext cx="113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35496"/>
            <a:ext cx="62646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/>
              </a:rPr>
              <a:t>«Покормите птиц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зимой.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Пусть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со всех концов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/>
              </a:rPr>
              <a:t>К вам слетятся, как домой,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/>
              </a:rPr>
              <a:t>Стайки на крыльцо.» (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</a:rPr>
              <a:t>А.Яшин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)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  Я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гостил зимой у дедушки с бабушкой. Наблюдая в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окно за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птицами, которые                        сидели на ветках дерева,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мне стало интересно, чем они питаются. Расспросив бабушку, я узнал, что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   зимой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птиц подкармливают люди. И что от нехватки корма зимой много птиц погибает. И вот я уже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   бежал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к деду с просьбой сделать кормушку для бедных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птичек.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Мы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решили приспособить под кормушку ненужную вещь. И дед сразу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 вспомнил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про старые часы на чердаке. Дед что-то пилил, сверлил, а я помогал чем мог. Я был очень доволен своей кормушкой, она получилась необычной и красивой. Я стал ждать, наблюдая через окно, когда же появятся первые гости. Я узнал, что синички любят семечки, свиристели и снегири – рябину, а воробьи - крошки хлеба. Мне хотелось накормить всех птичек. С воробьями и синичками я знаком давно, я их вижу и зимой и летом. А вот свиристели и снегири прилетают только зимой и кормятся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ягодами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рябины. В лесу им трудно найти корм, поэтому лесные птицы зимой перебираются поближе к людям.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/>
              </a:rPr>
              <a:t>Первые гости не заставили себя долго ждать, я их сразу узнал это – синички. Грудка у синицы желтенькая, а щечки белые. Очень маленькая и красивая. Птички вели себя очень осторожно, сразу к кормушке не подлетали, сначала посидели рядом, осмотрелись и только потом стали по очереди подлетать к ней. Выбрав семечку, схватывали ее клювом и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улетали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/>
              </a:rPr>
              <a:t>Какие же все птицы интересные и красивые! Как радостно смотреть на них, когда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они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стайкой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кружат вокруг кормушки, разбирая корм! Помогайте маленьким пернатым зимой! Приглашайте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этих 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милых и забавных птичек к себе в гости, чтобы полюбоваться ими и досыта их накормить в такое трудное для них время!</a:t>
            </a:r>
            <a:endParaRPr lang="ru-RU" sz="1400" b="0" i="0" dirty="0">
              <a:solidFill>
                <a:srgbClr val="002060"/>
              </a:solidFill>
              <a:effectLst/>
              <a:latin typeface="Times New Roman"/>
            </a:endParaRPr>
          </a:p>
        </p:txBody>
      </p:sp>
      <p:pic>
        <p:nvPicPr>
          <p:cNvPr id="7" name="Picture 3" descr="C:\Users\Администратор\Desktop\Фото кармушка Даня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4" y="3399121"/>
            <a:ext cx="2366991" cy="3028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Фото кармушка Даня\20180215_11493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" y="635496"/>
            <a:ext cx="2495454" cy="2649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635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87546" y="310471"/>
            <a:ext cx="3764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«Встречи у кормушки»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Лепбук Птицы\56a0fc261ddd815264d8f4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1133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739921"/>
            <a:ext cx="6013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          «Лучший рецепт кормов для птиц»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01586"/>
            <a:ext cx="7776864" cy="592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«Зимнее печенье»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для корма: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пачка корма «Кеша»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(формула здоровья);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пачка желатина;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для печенья;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Коктейльная соломка;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Подсолнечное масло;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Верёвка.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«зимнего печенья» в первую очередь делаем «съедобный клей». Для этого разводим пакетик быстрорастворимого желатина в теплой воде. Должна получиться густая смесь. Затем добавляем в неё корм для птиц и хорошенько перемешиваем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Формочки смазываем подсолнечным маслом, для того чтобы наше «печенье» лучше доставалось из формочек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Полученную массу можно разложить по формочкам, вставляя трубочки с целью образования отверстия для веревки и поместить на 2 часа в холодильник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того как масса застыла и приобрела необходимую крепость нужно аккуратно достать их из формочек и просунуть в отверстия веревочки.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Фото кармушка Даня\IMG_20180215_114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86987"/>
            <a:ext cx="1768541" cy="2358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Фото кармушка Даня\IMG_20180215_115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9" y="1252307"/>
            <a:ext cx="2969886" cy="222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Лепбук Птицы\56a0fc261ddd815264d8f4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7190" y="868070"/>
            <a:ext cx="544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«Ягодный леденец»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355987"/>
            <a:ext cx="7416824" cy="411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понадобится: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Замороженные ягоды  (красная смородина, калина);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Питьевая вода;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Небольшие баночки из под йогурта (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астишка)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Верёвка.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Теперь приступим к приготовлению «ягодного леденца» для птиц. Для этого в стаканчик насыпаем ягоды рябины и калины, не забывая при этом вставлять веревочки для подвешивания «леденца» на ветке дерева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Заливаем водой и помещаем в холодильник для заморозки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Получились съедобные фигуры для птиц. Можно смело их развешивать на ветвях деревьев и наблюдать за тем как наши пернатые друзья угощаются.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Фото кармушка Даня\20180215_182256_00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843303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Фото кармушка Даня\IMG_20180215_120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93230"/>
            <a:ext cx="2996728" cy="2247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Фото кармушка Даня\IMG_20180215_1214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/>
          <a:stretch/>
        </p:blipFill>
        <p:spPr bwMode="auto">
          <a:xfrm>
            <a:off x="5220071" y="4475225"/>
            <a:ext cx="2433819" cy="2160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0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Лепбук Птицы\56a0fc261ddd815264d8f4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Бусы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этого аппетитного блюда нам понадобится: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Сухофрукты;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Капроновая нитка или проволока.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Берём сухофрукты и нанизываем их поочередно на нитку или проволоку. Получаются очень полезные  и  аппетитные бусы.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Фото кармушка Даня\IMG_20180215_123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24" y="2852936"/>
            <a:ext cx="2688927" cy="3585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Фото кармушка Даня\20180215_175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806">
            <a:off x="6228184" y="2836435"/>
            <a:ext cx="2144836" cy="381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Фото кармушка Даня\20180215_180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478">
            <a:off x="683568" y="2955372"/>
            <a:ext cx="1959075" cy="348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5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Лепбук Птицы\56a0fc261ddd815264d8f4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052736"/>
            <a:ext cx="42484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«Слоенный пирог»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понадобится: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Свежее сало 200гр;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Морская капуста 150гр;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Пшено варенное 1 стакан;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Мёд 2 столовые ложки.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Свежее  сало перекрутите на мясорубке, это будет 1 слой . Затем выкладываем на слой сала морскую капусту, 2 слой. Далее выкладываем хорошо разваренное пшено 3 слоем и сверху всё это смазываем мёдом. Выносим на холод, что бы наш пирог застыл. После того, как пирог застынет можно угощать наших птиц.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дминистратор\Desktop\Фото кармушка Даня\20180215_18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03983"/>
            <a:ext cx="2720900" cy="4837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Лепбук Птицы\56a0fc261ddd815264d8f4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" y="-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665" y="764704"/>
            <a:ext cx="6120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Печенье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Джемка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приготовления данного печенья нам понадобится: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Замороженные ягоды рябины;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Овсяное печенье 200 гр.;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Яблочный джем.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Рябину нужно растолочь, вместе с овсяным печеньем. Все это смешать с яблочным джемом. У вас  получится густая однородная масса. Раскатываем наше тесто, выносим на холод и даем застыть. После того как наше тесто застыло нарезаем его не большими ломтиками (можно использовать формы для печенья). И угощаем наших птиц.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Фото кармушка Даня\20180215_181921_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4744"/>
            <a:ext cx="2202010" cy="3914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Фото кармушка Даня\IMG_20180215_1204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/>
          <a:stretch/>
        </p:blipFill>
        <p:spPr bwMode="auto">
          <a:xfrm>
            <a:off x="2699792" y="3970281"/>
            <a:ext cx="3001918" cy="2748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16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776</Words>
  <Application>Microsoft Office PowerPoint</Application>
  <PresentationFormat>Экран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32</cp:revision>
  <cp:lastPrinted>2018-02-27T03:59:28Z</cp:lastPrinted>
  <dcterms:created xsi:type="dcterms:W3CDTF">2018-02-25T07:44:54Z</dcterms:created>
  <dcterms:modified xsi:type="dcterms:W3CDTF">2018-02-27T07:53:42Z</dcterms:modified>
</cp:coreProperties>
</file>